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25B-7F0E-4D2C-92FA-EEF817479570}" type="datetimeFigureOut">
              <a:rPr lang="hu-HU" smtClean="0"/>
              <a:t>2017. 11. 05.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000-81C1-4BCC-B4DC-DBDE241FAF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20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225B-7F0E-4D2C-92FA-EEF817479570}" type="datetimeFigureOut">
              <a:rPr lang="hu-HU" smtClean="0"/>
              <a:t>2017. 11. 05.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0000-81C1-4BCC-B4DC-DBDE241FAF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02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Moduláris felépítés</a:t>
            </a:r>
            <a:endParaRPr lang="hu-HU" sz="4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Miért jó ez nekünk?</a:t>
            </a:r>
            <a:endParaRPr lang="hu-HU" sz="4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chemeClr val="tx1"/>
                </a:solidFill>
                <a:latin typeface="+mn-lt"/>
              </a:rPr>
              <a:t>Köszönöm a figyelmet!</a:t>
            </a:r>
            <a:endParaRPr lang="hu-H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Jó gyakorlatok, módszertani modellek</a:t>
            </a:r>
            <a:endParaRPr lang="hu-HU" sz="3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541338" algn="l"/>
              </a:tabLst>
            </a:pPr>
            <a:r>
              <a:rPr lang="hu-HU" sz="3200" b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FELADATOK!? Mit, miért vállaltunk? </a:t>
            </a:r>
            <a:endParaRPr lang="hu-HU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Diavetítés a képernyőre (4:3 oldalarány)</PresentationFormat>
  <Paragraphs>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Jó gyakorlatok, módszertani modellek</vt:lpstr>
      <vt:lpstr>FELADATOK!? Mit, miért vállaltunk? </vt:lpstr>
      <vt:lpstr>PowerPoint-bemutató</vt:lpstr>
      <vt:lpstr>PowerPoint-bemutató</vt:lpstr>
      <vt:lpstr>PowerPoint-bemutató</vt:lpstr>
      <vt:lpstr>PowerPoint-bemutató</vt:lpstr>
      <vt:lpstr>PowerPoint-bemutató</vt:lpstr>
      <vt:lpstr>Moduláris felépítés</vt:lpstr>
      <vt:lpstr>Miért jó ez nekünk?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Tünde1</dc:creator>
  <cp:lastModifiedBy>Tünde1</cp:lastModifiedBy>
  <cp:revision>1</cp:revision>
  <dcterms:created xsi:type="dcterms:W3CDTF">2017-11-05T17:41:23Z</dcterms:created>
  <dcterms:modified xsi:type="dcterms:W3CDTF">2017-11-05T17:41:23Z</dcterms:modified>
</cp:coreProperties>
</file>